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20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58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1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33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60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37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9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94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12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56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2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01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21662-FFCA-43DC-841F-6345C484E68E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8BF7-7561-4694-A0BD-498878491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95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ujimotoclinic@nifty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34800E-7213-4E07-860D-51FA1E0D5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419" y="97015"/>
            <a:ext cx="5901837" cy="74734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fontAlgn="base" hangingPunct="0"/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br>
              <a:rPr lang="en-US" altLang="ja-JP" sz="2216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</a:b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２０２５年度　第３回</a:t>
            </a:r>
            <a:b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認知症の医療と福祉の連携ＩＮ守山・野洲</a:t>
            </a:r>
            <a:endParaRPr lang="ja-JP" altLang="en-US" sz="2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C15B3D-18B1-47D5-8E00-E0DE0A28A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86" y="1073384"/>
            <a:ext cx="6141428" cy="318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7" tIns="42203" rIns="84407" bIns="42203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46175" defTabSz="844031"/>
            <a:r>
              <a:rPr kumimoji="0" lang="ja-JP" altLang="ja-JP" sz="1661" b="1" u="sng" dirty="0">
                <a:solidFill>
                  <a:srgbClr val="FF0000"/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  <a:cs typeface="ＭＳ 明朝" panose="02020609040205080304" pitchFamily="17" charset="-128"/>
              </a:rPr>
              <a:t>　</a:t>
            </a:r>
            <a:r>
              <a:rPr kumimoji="0" lang="ja-JP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日時　　</a:t>
            </a:r>
            <a:r>
              <a:rPr kumimoji="0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２０２５</a:t>
            </a:r>
            <a:r>
              <a:rPr kumimoji="0"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年　</a:t>
            </a:r>
            <a:r>
              <a:rPr kumimoji="0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１１</a:t>
            </a:r>
            <a:r>
              <a:rPr kumimoji="0"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月</a:t>
            </a:r>
            <a:r>
              <a:rPr kumimoji="0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１３</a:t>
            </a:r>
            <a:r>
              <a:rPr kumimoji="0"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日（木曜日）</a:t>
            </a:r>
            <a:endParaRPr kumimoji="0" lang="en-US" altLang="ja-JP" sz="1661" b="1" u="sng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indent="246175" defTabSz="844031"/>
            <a:r>
              <a:rPr kumimoji="0" lang="ja-JP" altLang="en-US" sz="1661" b="1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　　　　　　　　　　　　　　　</a:t>
            </a:r>
            <a:r>
              <a:rPr kumimoji="0" lang="en-US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18</a:t>
            </a:r>
            <a:r>
              <a:rPr kumimoji="0" lang="ja-JP" altLang="en-US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：</a:t>
            </a:r>
            <a:r>
              <a:rPr kumimoji="0" lang="en-US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15</a:t>
            </a:r>
            <a:r>
              <a:rPr kumimoji="0" lang="ja-JP" altLang="en-US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分</a:t>
            </a:r>
            <a:r>
              <a:rPr kumimoji="0" lang="ja-JP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から</a:t>
            </a:r>
            <a:r>
              <a:rPr kumimoji="0" lang="en-US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19</a:t>
            </a:r>
            <a:r>
              <a:rPr kumimoji="0" lang="ja-JP" altLang="en-US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：</a:t>
            </a:r>
            <a:r>
              <a:rPr kumimoji="0" lang="en-US" altLang="ja-JP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45</a:t>
            </a:r>
            <a:r>
              <a:rPr kumimoji="0" lang="ja-JP" altLang="en-US" sz="1661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分</a:t>
            </a:r>
            <a:endParaRPr kumimoji="0" lang="en-US" altLang="ja-JP" sz="1661" b="1" u="sng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indent="246175" defTabSz="844031"/>
            <a:endParaRPr kumimoji="0" lang="ja-JP" altLang="ja-JP" sz="1661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246175" defTabSz="844031"/>
            <a:r>
              <a:rPr kumimoji="0"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</a:t>
            </a:r>
            <a:r>
              <a:rPr kumimoji="0"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場所　　</a:t>
            </a:r>
            <a:r>
              <a:rPr kumimoji="0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守山駅前コミュニティホール　第１ホール</a:t>
            </a:r>
            <a:endParaRPr kumimoji="0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indent="246175" defTabSz="844031"/>
            <a:r>
              <a:rPr kumimoji="0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　　　　　　　　　　　　　　　　　　　　セルバ守山</a:t>
            </a:r>
            <a:r>
              <a:rPr kumimoji="0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3</a:t>
            </a:r>
            <a:r>
              <a:rPr kumimoji="0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階</a:t>
            </a:r>
            <a:endParaRPr kumimoji="0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indent="246175" defTabSz="844031"/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　　　　　　　　　　　　　　　</a:t>
            </a:r>
            <a:endParaRPr kumimoji="0" lang="ja-JP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246175" defTabSz="844031"/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参加締め切り　</a:t>
            </a: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600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２０２５</a:t>
            </a:r>
            <a:r>
              <a:rPr kumimoji="0" lang="ja-JP" altLang="ja-JP" sz="1600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　</a:t>
            </a:r>
            <a:r>
              <a:rPr kumimoji="0" lang="ja-JP" altLang="en-US" sz="1600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１１月　７日</a:t>
            </a:r>
            <a:endParaRPr kumimoji="0" lang="en-US" altLang="ja-JP" sz="1600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246175" defTabSz="844031"/>
            <a:endParaRPr kumimoji="0" lang="en-US" altLang="ja-JP"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246175" defTabSz="844031"/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内容　　</a:t>
            </a:r>
            <a:r>
              <a:rPr kumimoji="0" lang="ja-JP" altLang="en-US" sz="166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endParaRPr kumimoji="0" lang="en-US" altLang="ja-JP"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246175" defTabSz="844031"/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事例検討　</a:t>
            </a:r>
            <a:endParaRPr kumimoji="0" lang="en-US" altLang="ja-JP"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事例提供者   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成年後見センターもだま</a:t>
            </a:r>
            <a:endParaRPr lang="en-US" altLang="ja-JP" sz="16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野洲市地域包括支援センター</a:t>
            </a:r>
            <a:r>
              <a:rPr kumimoji="0" lang="ja-JP" altLang="en-US" sz="1292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</a:t>
            </a:r>
            <a:endParaRPr kumimoji="0" lang="ja-JP" altLang="en-US" sz="1661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580274-CC69-45A8-82A2-C5A0DAF8A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706" y="8299644"/>
            <a:ext cx="3704492" cy="76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407" tIns="42203" rIns="84407" bIns="42203" numCol="1" anchor="ctr" anchorCtr="0" compatLnSpc="1">
            <a:prstTxWarp prst="textNoShape">
              <a:avLst/>
            </a:prstTxWarp>
            <a:spAutoFit/>
          </a:bodyPr>
          <a:lstStyle/>
          <a:p>
            <a:pPr indent="246175" algn="r" defTabSz="84403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事務局・お問い合わせ先　</a:t>
            </a:r>
            <a:endParaRPr kumimoji="0" lang="ja-JP" altLang="en-US" sz="1108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246175" algn="r" defTabSz="84403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連携型認知症疾患医療センター藤本クリニック</a:t>
            </a:r>
            <a:endParaRPr kumimoji="0" lang="ja-JP" altLang="en-US" sz="1108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 defTabSz="84403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10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246175" algn="r" defTabSz="84403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10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ＴＥＬ０７７－５８２－６０３２　　</a:t>
            </a:r>
            <a:endParaRPr kumimoji="0" lang="ja-JP" altLang="ja-JP" sz="166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F83E7D7-AA0C-4F49-9CFD-A2138548472C}"/>
              </a:ext>
            </a:extLst>
          </p:cNvPr>
          <p:cNvSpPr/>
          <p:nvPr/>
        </p:nvSpPr>
        <p:spPr>
          <a:xfrm>
            <a:off x="253400" y="6248012"/>
            <a:ext cx="2346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22016" fontAlgn="base" hangingPunct="0"/>
            <a:r>
              <a:rPr kumimoji="0" lang="ja-JP" altLang="ja-JP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（　　）</a:t>
            </a:r>
            <a:r>
              <a:rPr kumimoji="0" lang="en-US" altLang="ja-JP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 </a:t>
            </a:r>
            <a:r>
              <a:rPr kumimoji="0" lang="ja-JP" altLang="en-US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ご</a:t>
            </a:r>
            <a:r>
              <a:rPr kumimoji="0" lang="ja-JP" altLang="ja-JP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出席</a:t>
            </a:r>
            <a:r>
              <a:rPr kumimoji="0" lang="en-US" altLang="ja-JP" sz="1292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kumimoji="0" lang="ja-JP" altLang="ja-JP" sz="1292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24D69504-9EBE-442C-B03D-6507BB8FE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435298"/>
              </p:ext>
            </p:extLst>
          </p:nvPr>
        </p:nvGraphicFramePr>
        <p:xfrm>
          <a:off x="953326" y="6816284"/>
          <a:ext cx="4782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022">
                  <a:extLst>
                    <a:ext uri="{9D8B030D-6E8A-4147-A177-3AD203B41FA5}">
                      <a16:colId xmlns:a16="http://schemas.microsoft.com/office/drawing/2014/main" val="445356468"/>
                    </a:ext>
                  </a:extLst>
                </a:gridCol>
                <a:gridCol w="3782177">
                  <a:extLst>
                    <a:ext uri="{9D8B030D-6E8A-4147-A177-3AD203B41FA5}">
                      <a16:colId xmlns:a16="http://schemas.microsoft.com/office/drawing/2014/main" val="2372327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29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324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お名前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67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お名前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01674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E892B73-886A-43E5-B87D-479E4F185B5E}"/>
              </a:ext>
            </a:extLst>
          </p:cNvPr>
          <p:cNvSpPr txBox="1"/>
          <p:nvPr/>
        </p:nvSpPr>
        <p:spPr>
          <a:xfrm>
            <a:off x="444427" y="8375473"/>
            <a:ext cx="2678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参加人数の調整をお願いする場合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があります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768785A-282C-2DFE-4FB4-112B852AE2BE}"/>
              </a:ext>
            </a:extLst>
          </p:cNvPr>
          <p:cNvSpPr txBox="1"/>
          <p:nvPr/>
        </p:nvSpPr>
        <p:spPr>
          <a:xfrm>
            <a:off x="97522" y="4330932"/>
            <a:ext cx="66629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お願い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を入れて下さったにも関わらず、届いていないという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失礼なことが前回、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複数起きてしまい大変ご迷惑をおかけしました。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そこで、メールでの申し込みも併用させていただきたいと思いますので、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FAX,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メールのどちらかでお申し込みをいただきますようお願いします。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422016" fontAlgn="base" hangingPunct="0"/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fujimotoclinic@nifty.com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0" lang="ja-JP" altLang="ja-JP" sz="1600" b="1" kern="0" spc="9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ＦＡＸ　０７７－５８２－６０４０</a:t>
            </a:r>
            <a:endParaRPr kumimoji="0" lang="ja-JP" altLang="ja-JP" sz="16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 defTabSz="422016" fontAlgn="base" hangingPunct="0"/>
            <a:r>
              <a:rPr kumimoji="0" lang="ja-JP" altLang="en-US" sz="1600" kern="0" spc="9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1600" kern="0" spc="9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</a:p>
          <a:p>
            <a:pPr algn="ctr" defTabSz="422016" fontAlgn="base" hangingPunct="0"/>
            <a:r>
              <a:rPr kumimoji="0" lang="ja-JP" altLang="ja-JP" sz="12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　</a:t>
            </a:r>
            <a:endParaRPr kumimoji="0" lang="en-US" altLang="ja-JP" sz="1200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pPr algn="ctr" defTabSz="422016" fontAlgn="base" hangingPunct="0"/>
            <a:r>
              <a:rPr kumimoji="0" lang="ja-JP" altLang="en-US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明朝" panose="02020609040205080304" pitchFamily="17" charset="-128"/>
              </a:rPr>
              <a:t>参加申し込み</a:t>
            </a:r>
            <a:endParaRPr kumimoji="0" lang="en-US" altLang="ja-JP" b="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明朝" panose="02020609040205080304" pitchFamily="17" charset="-128"/>
            </a:endParaRPr>
          </a:p>
          <a:p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066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178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P丸ゴシック体M</vt:lpstr>
      <vt:lpstr>Meiryo UI</vt:lpstr>
      <vt:lpstr>Arial</vt:lpstr>
      <vt:lpstr>Calibri</vt:lpstr>
      <vt:lpstr>Calibri Light</vt:lpstr>
      <vt:lpstr>1_Office テーマ</vt:lpstr>
      <vt:lpstr>            ２０２５年度　第３回 認知症の医療と福祉の連携ＩＮ守山・野洲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第２８回　 認知症の医療と福祉の連携ＩＮ守山・野洲</dc:title>
  <dc:creator>okumura noriko</dc:creator>
  <cp:lastModifiedBy>clinic fujimoto</cp:lastModifiedBy>
  <cp:revision>28</cp:revision>
  <cp:lastPrinted>2025-09-28T23:25:10Z</cp:lastPrinted>
  <dcterms:created xsi:type="dcterms:W3CDTF">2019-04-02T06:47:48Z</dcterms:created>
  <dcterms:modified xsi:type="dcterms:W3CDTF">2025-09-28T23:26:57Z</dcterms:modified>
</cp:coreProperties>
</file>